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417-devops/RiotAPI_course" TargetMode="External"/><Relationship Id="rId7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riot-api-bootcamp.thinkific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pseudonym117/Riot-Watcher" TargetMode="External"/><Relationship Id="rId5" Type="http://schemas.openxmlformats.org/officeDocument/2006/relationships/hyperlink" Target="https://discord.gg/riotgamesdevrel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ww.youtube.com/playlist?list=PL-ytr5d8yHD6-PuDkCCULIcqV63ucZT5v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Introducing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Course on </a:t>
            </a:r>
            <a:r>
              <a:rPr lang="en-US" sz="1800" b="1" dirty="0" err="1"/>
              <a:t>Thinkific</a:t>
            </a:r>
            <a:endParaRPr lang="en-US" sz="1800" b="1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https://riot-api-bootcamp.thinkific.com/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</a:t>
            </a:r>
            <a:r>
              <a:rPr lang="en-US" sz="1800" b="1"/>
              <a:t>discord server</a:t>
            </a:r>
            <a:endParaRPr lang="en-US" sz="1800" b="1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652</TotalTime>
  <Words>492</Words>
  <Application>Microsoft Office PowerPoint</Application>
  <PresentationFormat>Widescreen</PresentationFormat>
  <Paragraphs>80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Introducing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56</cp:revision>
  <dcterms:created xsi:type="dcterms:W3CDTF">2020-12-14T19:35:28Z</dcterms:created>
  <dcterms:modified xsi:type="dcterms:W3CDTF">2022-02-19T23:00:36Z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